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8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229" y="2190750"/>
            <a:ext cx="7349011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162" y="3067135"/>
            <a:ext cx="5925377" cy="31817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</TotalTime>
  <Words>24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</cp:revision>
  <dcterms:created xsi:type="dcterms:W3CDTF">2025-03-29T02:21:23Z</dcterms:created>
  <dcterms:modified xsi:type="dcterms:W3CDTF">2025-03-29T02:27:21Z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